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2"/>
  </p:handoutMasterIdLst>
  <p:sldIdLst>
    <p:sldId id="259" r:id="rId2"/>
    <p:sldId id="260" r:id="rId3"/>
    <p:sldId id="264" r:id="rId4"/>
    <p:sldId id="265" r:id="rId5"/>
    <p:sldId id="266" r:id="rId6"/>
    <p:sldId id="267" r:id="rId7"/>
    <p:sldId id="268" r:id="rId8"/>
    <p:sldId id="262" r:id="rId9"/>
    <p:sldId id="263" r:id="rId10"/>
    <p:sldId id="261" r:id="rId11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C3E8193-79D1-41A1-8944-9A716AE31A79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C7226B-FE9F-42AD-BBD0-B22AD4C6F93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94849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2EA9BFAB-ECC0-445A-994E-4F9F1FFC541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0214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16E75C-723F-48E4-AB1B-854BC3035C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522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07A04D9-A533-453B-BBC6-4C6E10A4F2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687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5013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F0662BA-A25E-42BD-AAAC-E6E748D31AA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92335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F5A79B-537E-4FC9-A190-0823309FF1B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921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6C02C0-CDD7-42BD-8E43-E56E7A6E32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38796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C045A3-CB61-443E-8194-6AC827602F2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503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3343CC-E796-4B89-BDD4-69D64B23B6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68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8EB6A4C-46B1-4B85-88FB-C04E2304B48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1788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0C4C2EB-ADD4-4475-B532-AF66EF9B115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7143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Who is on the Lord’s side?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Who will serve the King?</a:t>
            </a:r>
            <a:endParaRPr lang="en-NZ" dirty="0"/>
          </a:p>
          <a:p>
            <a:r>
              <a:rPr lang="en-GB" dirty="0"/>
              <a:t>	Who will be his helpers,</a:t>
            </a:r>
            <a:endParaRPr lang="en-NZ" dirty="0"/>
          </a:p>
          <a:p>
            <a:r>
              <a:rPr lang="en-GB" dirty="0"/>
              <a:t>		other lives to bring?</a:t>
            </a:r>
            <a:endParaRPr lang="en-NZ" dirty="0"/>
          </a:p>
          <a:p>
            <a:r>
              <a:rPr lang="en-GB" dirty="0"/>
              <a:t>	Who will leave the world’s side?</a:t>
            </a:r>
            <a:endParaRPr lang="en-NZ" dirty="0"/>
          </a:p>
          <a:p>
            <a:r>
              <a:rPr lang="en-GB" dirty="0"/>
              <a:t>		Who will face the foe?</a:t>
            </a:r>
            <a:endParaRPr lang="en-NZ" dirty="0"/>
          </a:p>
          <a:p>
            <a:r>
              <a:rPr lang="en-GB" dirty="0"/>
              <a:t>	Who is on the Lord’s side?</a:t>
            </a:r>
            <a:endParaRPr lang="en-NZ" dirty="0"/>
          </a:p>
          <a:p>
            <a:r>
              <a:rPr lang="en-GB" dirty="0"/>
              <a:t>		Who for him will go</a:t>
            </a:r>
            <a:r>
              <a:rPr lang="en-GB" dirty="0" smtClean="0"/>
              <a:t>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398]</a:t>
            </a:r>
            <a:endParaRPr lang="en-NZ" altLang="en-US" sz="1200" dirty="0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Master</a:t>
            </a:r>
            <a:r>
              <a:rPr lang="en-GB" dirty="0"/>
              <a:t>, thou wilt keep us,</a:t>
            </a:r>
            <a:endParaRPr lang="en-NZ" dirty="0"/>
          </a:p>
          <a:p>
            <a:r>
              <a:rPr lang="en-GB" dirty="0"/>
              <a:t>		by thy grace divine,</a:t>
            </a:r>
            <a:endParaRPr lang="en-NZ" dirty="0"/>
          </a:p>
          <a:p>
            <a:r>
              <a:rPr lang="en-GB" dirty="0"/>
              <a:t>	always on the Lord’s side,</a:t>
            </a:r>
            <a:endParaRPr lang="en-NZ" dirty="0"/>
          </a:p>
          <a:p>
            <a:r>
              <a:rPr lang="en-GB" dirty="0"/>
              <a:t>		Saviour, always thine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398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Frances R. </a:t>
            </a:r>
            <a:r>
              <a:rPr lang="en-GB" sz="1000" dirty="0" err="1"/>
              <a:t>Havergal</a:t>
            </a:r>
            <a:r>
              <a:rPr lang="en-GB" sz="1000" dirty="0"/>
              <a:t>, 1877</a:t>
            </a:r>
            <a:endParaRPr lang="en-NZ" sz="1000" dirty="0"/>
          </a:p>
          <a:p>
            <a:pPr algn="r"/>
            <a:r>
              <a:rPr lang="en-GB" sz="1000" dirty="0"/>
              <a:t>Tune: German melody; arr. John Goss, 1871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dirty="0" smtClean="0"/>
              <a:t> </a:t>
            </a:r>
          </a:p>
          <a:p>
            <a:r>
              <a:rPr lang="en-NZ" altLang="en-US" dirty="0" smtClean="0"/>
              <a:t>	</a:t>
            </a:r>
            <a:r>
              <a:rPr lang="en-GB" dirty="0"/>
              <a:t>By thy call of mercy,</a:t>
            </a:r>
            <a:endParaRPr lang="en-NZ" dirty="0"/>
          </a:p>
          <a:p>
            <a:r>
              <a:rPr lang="en-GB" dirty="0"/>
              <a:t>		by thy grace divine,</a:t>
            </a:r>
            <a:endParaRPr lang="en-NZ" dirty="0"/>
          </a:p>
          <a:p>
            <a:r>
              <a:rPr lang="en-GB" dirty="0"/>
              <a:t>	we are on the Lord’s side –</a:t>
            </a:r>
            <a:endParaRPr lang="en-NZ" dirty="0"/>
          </a:p>
          <a:p>
            <a:r>
              <a:rPr lang="en-GB" dirty="0"/>
              <a:t>		Saviour, we are thine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Not for weight of glory,</a:t>
            </a:r>
            <a:endParaRPr lang="en-NZ" dirty="0"/>
          </a:p>
          <a:p>
            <a:r>
              <a:rPr lang="en-GB" dirty="0"/>
              <a:t>		not for crown and palm,</a:t>
            </a:r>
            <a:endParaRPr lang="en-NZ" dirty="0"/>
          </a:p>
          <a:p>
            <a:r>
              <a:rPr lang="en-GB" dirty="0"/>
              <a:t>	enter we the army,</a:t>
            </a:r>
            <a:endParaRPr lang="en-NZ" dirty="0"/>
          </a:p>
          <a:p>
            <a:r>
              <a:rPr lang="en-GB" dirty="0"/>
              <a:t>		raise the warrior psalm;</a:t>
            </a:r>
            <a:endParaRPr lang="en-NZ" dirty="0"/>
          </a:p>
          <a:p>
            <a:r>
              <a:rPr lang="en-GB" dirty="0"/>
              <a:t>	but for love that </a:t>
            </a:r>
            <a:r>
              <a:rPr lang="en-GB" dirty="0" err="1"/>
              <a:t>claimeth</a:t>
            </a:r>
            <a:endParaRPr lang="en-NZ" dirty="0"/>
          </a:p>
          <a:p>
            <a:r>
              <a:rPr lang="en-GB" dirty="0"/>
              <a:t>		lives for whom he died:</a:t>
            </a:r>
            <a:endParaRPr lang="en-NZ" dirty="0"/>
          </a:p>
          <a:p>
            <a:r>
              <a:rPr lang="en-GB" dirty="0"/>
              <a:t>	he whom Jesus </a:t>
            </a:r>
            <a:r>
              <a:rPr lang="en-GB" dirty="0" err="1"/>
              <a:t>nameth</a:t>
            </a:r>
            <a:endParaRPr lang="en-NZ" dirty="0"/>
          </a:p>
          <a:p>
            <a:r>
              <a:rPr lang="en-GB" dirty="0"/>
              <a:t>		must be on his side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47235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By </a:t>
            </a:r>
            <a:r>
              <a:rPr lang="en-GB" dirty="0"/>
              <a:t>thy love constraining,</a:t>
            </a:r>
            <a:endParaRPr lang="en-NZ" dirty="0"/>
          </a:p>
          <a:p>
            <a:r>
              <a:rPr lang="en-GB" dirty="0"/>
              <a:t>		by thy grace divine,</a:t>
            </a:r>
            <a:endParaRPr lang="en-NZ" dirty="0"/>
          </a:p>
          <a:p>
            <a:r>
              <a:rPr lang="en-GB" dirty="0"/>
              <a:t>	we are on the Lord’s side –</a:t>
            </a:r>
            <a:endParaRPr lang="en-NZ" dirty="0"/>
          </a:p>
          <a:p>
            <a:r>
              <a:rPr lang="en-GB" dirty="0"/>
              <a:t>		Saviour, we are thine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94683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Jesus, thou hast bought us,</a:t>
            </a:r>
            <a:endParaRPr lang="en-NZ" dirty="0"/>
          </a:p>
          <a:p>
            <a:r>
              <a:rPr lang="en-GB" dirty="0"/>
              <a:t>		not with gold or gem,</a:t>
            </a:r>
            <a:endParaRPr lang="en-NZ" dirty="0"/>
          </a:p>
          <a:p>
            <a:r>
              <a:rPr lang="en-GB" dirty="0"/>
              <a:t>	but with thine own lifeblood,</a:t>
            </a:r>
            <a:endParaRPr lang="en-NZ" dirty="0"/>
          </a:p>
          <a:p>
            <a:r>
              <a:rPr lang="en-GB" dirty="0"/>
              <a:t>		for thy diadem.</a:t>
            </a:r>
            <a:endParaRPr lang="en-NZ" dirty="0"/>
          </a:p>
          <a:p>
            <a:r>
              <a:rPr lang="en-GB" dirty="0"/>
              <a:t>	With thy blessing filling</a:t>
            </a:r>
            <a:endParaRPr lang="en-NZ" dirty="0"/>
          </a:p>
          <a:p>
            <a:r>
              <a:rPr lang="en-GB" dirty="0"/>
              <a:t>		each who comes to thee,</a:t>
            </a:r>
            <a:endParaRPr lang="en-NZ" dirty="0"/>
          </a:p>
          <a:p>
            <a:r>
              <a:rPr lang="en-GB" dirty="0"/>
              <a:t>	thou hast made us willing,</a:t>
            </a:r>
            <a:endParaRPr lang="en-NZ" dirty="0"/>
          </a:p>
          <a:p>
            <a:r>
              <a:rPr lang="en-GB" dirty="0"/>
              <a:t>		thou hast made us free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35219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By </a:t>
            </a:r>
            <a:r>
              <a:rPr lang="en-GB" dirty="0"/>
              <a:t>thy grand redemption,</a:t>
            </a:r>
            <a:endParaRPr lang="en-NZ" dirty="0"/>
          </a:p>
          <a:p>
            <a:r>
              <a:rPr lang="en-GB" dirty="0"/>
              <a:t>		by thy grace divine,</a:t>
            </a:r>
            <a:endParaRPr lang="en-NZ" dirty="0"/>
          </a:p>
          <a:p>
            <a:r>
              <a:rPr lang="en-GB" dirty="0"/>
              <a:t>	we are on the Lord’s side –</a:t>
            </a:r>
            <a:endParaRPr lang="en-NZ" dirty="0"/>
          </a:p>
          <a:p>
            <a:r>
              <a:rPr lang="en-GB" dirty="0"/>
              <a:t>		Saviour, we are thine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9568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Fierce may be the conflict,</a:t>
            </a:r>
            <a:endParaRPr lang="en-NZ" dirty="0"/>
          </a:p>
          <a:p>
            <a:r>
              <a:rPr lang="en-GB" dirty="0"/>
              <a:t>		strong may be the foe,</a:t>
            </a:r>
            <a:endParaRPr lang="en-NZ" dirty="0"/>
          </a:p>
          <a:p>
            <a:r>
              <a:rPr lang="en-GB" dirty="0"/>
              <a:t>	but the King’s own army</a:t>
            </a:r>
            <a:endParaRPr lang="en-NZ" dirty="0"/>
          </a:p>
          <a:p>
            <a:r>
              <a:rPr lang="en-GB" dirty="0"/>
              <a:t>		none can overthrow.</a:t>
            </a:r>
            <a:endParaRPr lang="en-NZ" dirty="0"/>
          </a:p>
          <a:p>
            <a:r>
              <a:rPr lang="en-GB" dirty="0"/>
              <a:t>	Round his standard ranging,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vict’ry</a:t>
            </a:r>
            <a:r>
              <a:rPr lang="en-GB" dirty="0"/>
              <a:t> is secure,</a:t>
            </a:r>
            <a:endParaRPr lang="en-NZ" dirty="0"/>
          </a:p>
          <a:p>
            <a:r>
              <a:rPr lang="en-GB" dirty="0"/>
              <a:t>	for his truth unchanging</a:t>
            </a:r>
            <a:endParaRPr lang="en-NZ" dirty="0"/>
          </a:p>
          <a:p>
            <a:r>
              <a:rPr lang="en-GB" dirty="0"/>
              <a:t>		makes the triumph sure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828075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 </a:t>
            </a:r>
            <a:r>
              <a:rPr lang="en-NZ" altLang="en-US" sz="2000" i="1" dirty="0" err="1" smtClean="0"/>
              <a:t>cont</a:t>
            </a:r>
            <a:r>
              <a:rPr lang="en-NZ" altLang="en-US" sz="2000" i="1" dirty="0" smtClean="0"/>
              <a:t>:</a:t>
            </a:r>
            <a:r>
              <a:rPr lang="en-NZ" altLang="en-US" dirty="0" smtClean="0"/>
              <a:t>	</a:t>
            </a:r>
          </a:p>
          <a:p>
            <a:r>
              <a:rPr lang="en-NZ" dirty="0"/>
              <a:t>	</a:t>
            </a:r>
            <a:r>
              <a:rPr lang="en-GB" dirty="0" smtClean="0"/>
              <a:t>Joyfully </a:t>
            </a:r>
            <a:r>
              <a:rPr lang="en-GB" dirty="0"/>
              <a:t>enlisting</a:t>
            </a:r>
            <a:endParaRPr lang="en-NZ" dirty="0"/>
          </a:p>
          <a:p>
            <a:r>
              <a:rPr lang="en-GB" dirty="0"/>
              <a:t>		by thy grace divine,</a:t>
            </a:r>
            <a:endParaRPr lang="en-NZ" dirty="0"/>
          </a:p>
          <a:p>
            <a:r>
              <a:rPr lang="en-GB" dirty="0"/>
              <a:t>	we are on the Lord’s side –</a:t>
            </a:r>
            <a:endParaRPr lang="en-NZ" dirty="0"/>
          </a:p>
          <a:p>
            <a:r>
              <a:rPr lang="en-GB" dirty="0"/>
              <a:t>		Saviour, we are thine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32346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Chosen to be soldiers</a:t>
            </a:r>
            <a:endParaRPr lang="en-NZ" dirty="0"/>
          </a:p>
          <a:p>
            <a:r>
              <a:rPr lang="en-GB" dirty="0"/>
              <a:t>		in an alien land,</a:t>
            </a:r>
            <a:endParaRPr lang="en-NZ" dirty="0"/>
          </a:p>
          <a:p>
            <a:r>
              <a:rPr lang="en-GB" dirty="0"/>
              <a:t>	chosen, called, and faithful,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 smtClean="0"/>
              <a:t>for </a:t>
            </a:r>
            <a:r>
              <a:rPr lang="en-GB" dirty="0"/>
              <a:t>our Captain’s band,</a:t>
            </a:r>
            <a:endParaRPr lang="en-NZ" dirty="0"/>
          </a:p>
          <a:p>
            <a:r>
              <a:rPr lang="en-GB" dirty="0"/>
              <a:t>	in the service royal</a:t>
            </a:r>
            <a:endParaRPr lang="en-NZ" dirty="0"/>
          </a:p>
          <a:p>
            <a:r>
              <a:rPr lang="en-GB" dirty="0"/>
              <a:t>		let us not grow cold;</a:t>
            </a:r>
            <a:endParaRPr lang="en-NZ" dirty="0"/>
          </a:p>
          <a:p>
            <a:r>
              <a:rPr lang="en-GB" dirty="0"/>
              <a:t>	let us be right loyal,</a:t>
            </a:r>
            <a:endParaRPr lang="en-NZ" dirty="0"/>
          </a:p>
          <a:p>
            <a:r>
              <a:rPr lang="en-GB" dirty="0"/>
              <a:t>		noble, true, and bold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236589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71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2014-03-04T09:24:57Z</dcterms:created>
  <dcterms:modified xsi:type="dcterms:W3CDTF">2014-04-05T09:54:04Z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